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70" r:id="rId3"/>
    <p:sldId id="286" r:id="rId4"/>
    <p:sldId id="273" r:id="rId5"/>
    <p:sldId id="258" r:id="rId6"/>
    <p:sldId id="263" r:id="rId7"/>
    <p:sldId id="267" r:id="rId8"/>
    <p:sldId id="268" r:id="rId9"/>
    <p:sldId id="272" r:id="rId10"/>
    <p:sldId id="274" r:id="rId11"/>
    <p:sldId id="271" r:id="rId12"/>
    <p:sldId id="277" r:id="rId13"/>
    <p:sldId id="264" r:id="rId14"/>
    <p:sldId id="276" r:id="rId15"/>
    <p:sldId id="278" r:id="rId16"/>
    <p:sldId id="279" r:id="rId17"/>
    <p:sldId id="280" r:id="rId18"/>
    <p:sldId id="281" r:id="rId19"/>
    <p:sldId id="282" r:id="rId20"/>
    <p:sldId id="283" r:id="rId21"/>
    <p:sldId id="287" r:id="rId22"/>
    <p:sldId id="284" r:id="rId23"/>
    <p:sldId id="28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1050" y="102"/>
      </p:cViewPr>
      <p:guideLst>
        <p:guide orient="horz" pos="2155"/>
        <p:guide pos="3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presProps" Target="presProps.xml"  /><Relationship Id="rId26" Type="http://schemas.openxmlformats.org/officeDocument/2006/relationships/viewProps" Target="viewProps.xml"  /><Relationship Id="rId27" Type="http://schemas.openxmlformats.org/officeDocument/2006/relationships/theme" Target="theme/theme1.xml"  /><Relationship Id="rId28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9757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35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99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624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18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369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270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550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0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180594"/>
      </p:ext>
    </p:extLst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970447"/>
      </p:ext>
    </p:extLst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768022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180878"/>
      </p:ext>
    </p:extLst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396969"/>
      </p:ext>
    </p:extLst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69451"/>
      </p:ext>
    </p:extLst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655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069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756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652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2585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5836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855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555781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2024-01-18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2024-01-18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2024-01-18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2024-01-18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2024-01-18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2024-01-18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2024-01-18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2024-01-18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2024-01-18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2024-01-18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2024-01-18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2024-01-18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2024-01-18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image" Target="../media/image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.png"  /><Relationship Id="rId4" Type="http://schemas.openxmlformats.org/officeDocument/2006/relationships/image" Target="../media/image1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4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6.gif"  /><Relationship Id="rId4" Type="http://schemas.openxmlformats.org/officeDocument/2006/relationships/image" Target="../media/image2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8.gif"  /><Relationship Id="rId4" Type="http://schemas.openxmlformats.org/officeDocument/2006/relationships/image" Target="../media/image29.gif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.xml"  /><Relationship Id="rId3" Type="http://schemas.openxmlformats.org/officeDocument/2006/relationships/video" Target="file:///C:\Users\dndud\OneDrive\&#48148;&#53461;%20&#54868;&#47732;\GamePlay.mp4" TargetMode="External" /><Relationship Id="rId4" Type="http://schemas.microsoft.com/office/2007/relationships/media" Target="file:///C:\Users\dndud\OneDrive\&#48148;&#53461;%20&#54868;&#47732;\GamePlay.mp4" TargetMode="External" /><Relationship Id="rId5" Type="http://schemas.openxmlformats.org/officeDocument/2006/relationships/image" Target="../media/image3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"/>
          <p:cNvSpPr/>
          <p:nvPr/>
        </p:nvSpPr>
        <p:spPr>
          <a:xfrm>
            <a:off x="6833421" y="-311867"/>
            <a:ext cx="7113022" cy="1101520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TextBox 18"/>
          <p:cNvSpPr txBox="1"/>
          <p:nvPr/>
        </p:nvSpPr>
        <p:spPr>
          <a:xfrm>
            <a:off x="921815" y="1446165"/>
            <a:ext cx="5911606" cy="14570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0" b="1" i="0" u="none" strike="noStrike" kern="1200" cap="none" spc="0" normalizeH="0" baseline="0" mc:Ignorable="hp" hp:hslEmbossed="0">
                <a:solidFill>
                  <a:srgbClr val="f4e5b2"/>
                </a:solidFill>
                <a:latin typeface="Calibri"/>
                <a:ea typeface="맑은 고딕"/>
                <a:cs typeface="맑은 고딕"/>
              </a:rPr>
              <a:t>2D Project </a:t>
            </a:r>
            <a:endParaRPr xmlns:mc="http://schemas.openxmlformats.org/markup-compatibility/2006" xmlns:hp="http://schemas.haansoft.com/office/presentation/8.0" kumimoji="0" lang="en-US" altLang="ko-KR" sz="9000" b="1" i="0" u="none" strike="noStrike" kern="1200" cap="none" spc="0" normalizeH="0" baseline="0" mc:Ignorable="hp" hp:hslEmbossed="0">
              <a:solidFill>
                <a:srgbClr val="f4e5b2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01704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0" y="827942"/>
            <a:ext cx="75919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0" y="888755"/>
            <a:ext cx="68592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11170590" y="130968"/>
            <a:ext cx="843505" cy="345281"/>
          </a:xfrm>
          <a:prstGeom prst="bracketPair">
            <a:avLst>
              <a:gd name="adj" fmla="val 40625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502962"/>
                </a:solidFill>
              </a:rPr>
              <a:t>Scene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4284" y="168115"/>
            <a:ext cx="812058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500" b="1" dirty="0" smtClean="0">
                <a:solidFill>
                  <a:srgbClr val="F4E5B2"/>
                </a:solidFill>
              </a:rPr>
              <a:t>Scene </a:t>
            </a:r>
            <a:r>
              <a:rPr lang="ko-KR" altLang="en-US" sz="3500" b="1" dirty="0" smtClean="0">
                <a:solidFill>
                  <a:srgbClr val="F4E5B2"/>
                </a:solidFill>
              </a:rPr>
              <a:t>전환 </a:t>
            </a:r>
            <a:r>
              <a:rPr lang="ko-KR" altLang="en-US" sz="3500" b="1" dirty="0" err="1" smtClean="0">
                <a:solidFill>
                  <a:srgbClr val="F4E5B2"/>
                </a:solidFill>
              </a:rPr>
              <a:t>로직</a:t>
            </a:r>
            <a:r>
              <a:rPr lang="en-US" altLang="ko-KR" sz="3500" b="1" dirty="0" smtClean="0">
                <a:solidFill>
                  <a:srgbClr val="F4E5B2"/>
                </a:solidFill>
              </a:rPr>
              <a:t>_ </a:t>
            </a:r>
            <a:r>
              <a:rPr lang="ko-KR" altLang="en-US" sz="2000" b="1" dirty="0" smtClean="0">
                <a:solidFill>
                  <a:srgbClr val="F4E5B2"/>
                </a:solidFill>
              </a:rPr>
              <a:t>플레이어 정보 전달 </a:t>
            </a:r>
            <a:r>
              <a:rPr lang="ko-KR" altLang="en-US" sz="2000" b="1" dirty="0" err="1" smtClean="0">
                <a:solidFill>
                  <a:srgbClr val="F4E5B2"/>
                </a:solidFill>
              </a:rPr>
              <a:t>로직</a:t>
            </a:r>
            <a:r>
              <a:rPr lang="ko-KR" altLang="en-US" sz="2000" b="1" dirty="0" smtClean="0">
                <a:solidFill>
                  <a:srgbClr val="F4E5B2"/>
                </a:solidFill>
              </a:rPr>
              <a:t> </a:t>
            </a:r>
            <a:r>
              <a:rPr lang="en-US" altLang="ko-KR" sz="2000" b="1" dirty="0" smtClean="0">
                <a:solidFill>
                  <a:srgbClr val="F4E5B2"/>
                </a:solidFill>
              </a:rPr>
              <a:t>1</a:t>
            </a:r>
            <a:endParaRPr lang="en-US" altLang="ko-KR" sz="2000" b="1" dirty="0">
              <a:solidFill>
                <a:srgbClr val="F4E5B2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0076" y="1943391"/>
            <a:ext cx="2955803" cy="162637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8924" y="3976615"/>
            <a:ext cx="3098109" cy="131864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739" y="1899307"/>
            <a:ext cx="8490117" cy="43931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841" y="1082349"/>
            <a:ext cx="923552" cy="10059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7056" y="1082349"/>
            <a:ext cx="909049" cy="10059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8980" y="2760029"/>
            <a:ext cx="1355893" cy="33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55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693" y="1269191"/>
            <a:ext cx="9976254" cy="5258801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827942"/>
            <a:ext cx="75919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0" y="888755"/>
            <a:ext cx="68592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11170590" y="130968"/>
            <a:ext cx="843505" cy="345281"/>
          </a:xfrm>
          <a:prstGeom prst="bracketPair">
            <a:avLst>
              <a:gd name="adj" fmla="val 40625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502962"/>
                </a:solidFill>
              </a:rPr>
              <a:t>Scene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4284" y="168115"/>
            <a:ext cx="812058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500" b="1" dirty="0" smtClean="0">
                <a:solidFill>
                  <a:srgbClr val="F4E5B2"/>
                </a:solidFill>
              </a:rPr>
              <a:t>Scene </a:t>
            </a:r>
            <a:r>
              <a:rPr lang="ko-KR" altLang="en-US" sz="3500" b="1" dirty="0" smtClean="0">
                <a:solidFill>
                  <a:srgbClr val="F4E5B2"/>
                </a:solidFill>
              </a:rPr>
              <a:t>전환 </a:t>
            </a:r>
            <a:r>
              <a:rPr lang="ko-KR" altLang="en-US" sz="3500" b="1" dirty="0" err="1" smtClean="0">
                <a:solidFill>
                  <a:srgbClr val="F4E5B2"/>
                </a:solidFill>
              </a:rPr>
              <a:t>로직</a:t>
            </a:r>
            <a:r>
              <a:rPr lang="en-US" altLang="ko-KR" sz="3500" b="1" dirty="0" smtClean="0">
                <a:solidFill>
                  <a:srgbClr val="F4E5B2"/>
                </a:solidFill>
              </a:rPr>
              <a:t>_ </a:t>
            </a:r>
            <a:r>
              <a:rPr lang="ko-KR" altLang="en-US" sz="2000" b="1" dirty="0" smtClean="0">
                <a:solidFill>
                  <a:srgbClr val="F4E5B2"/>
                </a:solidFill>
              </a:rPr>
              <a:t>플레이어 정보 전달 </a:t>
            </a:r>
            <a:r>
              <a:rPr lang="ko-KR" altLang="en-US" sz="2000" b="1" dirty="0" err="1" smtClean="0">
                <a:solidFill>
                  <a:srgbClr val="F4E5B2"/>
                </a:solidFill>
              </a:rPr>
              <a:t>로직</a:t>
            </a:r>
            <a:r>
              <a:rPr lang="ko-KR" altLang="en-US" sz="2000" b="1" dirty="0" smtClean="0">
                <a:solidFill>
                  <a:srgbClr val="F4E5B2"/>
                </a:solidFill>
              </a:rPr>
              <a:t> </a:t>
            </a:r>
            <a:r>
              <a:rPr lang="en-US" altLang="ko-KR" sz="2000" b="1" dirty="0" smtClean="0">
                <a:solidFill>
                  <a:srgbClr val="F4E5B2"/>
                </a:solidFill>
              </a:rPr>
              <a:t>2</a:t>
            </a:r>
            <a:endParaRPr lang="en-US" altLang="ko-KR" sz="2000" b="1" dirty="0">
              <a:solidFill>
                <a:srgbClr val="F4E5B2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367" y="962822"/>
            <a:ext cx="1303613" cy="14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5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0" y="827942"/>
            <a:ext cx="75919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0" y="888755"/>
            <a:ext cx="68592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11170590" y="130968"/>
            <a:ext cx="843505" cy="345281"/>
          </a:xfrm>
          <a:prstGeom prst="bracketPair">
            <a:avLst>
              <a:gd name="adj" fmla="val 40625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502962"/>
                </a:solidFill>
              </a:rPr>
              <a:t>Main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4285" y="168115"/>
            <a:ext cx="591160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500" b="1" dirty="0" smtClean="0">
                <a:solidFill>
                  <a:srgbClr val="F4E5B2"/>
                </a:solidFill>
              </a:rPr>
              <a:t>Main Scene _ </a:t>
            </a:r>
            <a:r>
              <a:rPr lang="ko-KR" altLang="en-US" sz="2000" b="1" dirty="0" smtClean="0">
                <a:solidFill>
                  <a:srgbClr val="F4E5B2"/>
                </a:solidFill>
              </a:rPr>
              <a:t>전환 </a:t>
            </a:r>
            <a:r>
              <a:rPr lang="ko-KR" altLang="en-US" sz="2000" b="1" dirty="0" err="1" smtClean="0">
                <a:solidFill>
                  <a:srgbClr val="F4E5B2"/>
                </a:solidFill>
              </a:rPr>
              <a:t>로직</a:t>
            </a:r>
            <a:r>
              <a:rPr lang="ko-KR" altLang="en-US" sz="2000" b="1" dirty="0" smtClean="0">
                <a:solidFill>
                  <a:srgbClr val="F4E5B2"/>
                </a:solidFill>
              </a:rPr>
              <a:t> </a:t>
            </a:r>
            <a:r>
              <a:rPr lang="en-US" altLang="ko-KR" sz="2000" b="1" dirty="0" smtClean="0">
                <a:solidFill>
                  <a:srgbClr val="F4E5B2"/>
                </a:solidFill>
              </a:rPr>
              <a:t>1</a:t>
            </a:r>
            <a:endParaRPr lang="ko-KR" altLang="en-US" sz="2000" b="1" dirty="0">
              <a:solidFill>
                <a:srgbClr val="F4E5B2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5823" y="1142630"/>
            <a:ext cx="9596591" cy="531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39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0" y="827942"/>
            <a:ext cx="75919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0" y="888755"/>
            <a:ext cx="68592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11170590" y="130968"/>
            <a:ext cx="843505" cy="345281"/>
          </a:xfrm>
          <a:prstGeom prst="bracketPair">
            <a:avLst>
              <a:gd name="adj" fmla="val 40625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502962"/>
                </a:solidFill>
              </a:rPr>
              <a:t>Main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4285" y="168115"/>
            <a:ext cx="591160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500" b="1" dirty="0">
                <a:solidFill>
                  <a:srgbClr val="F4E5B2"/>
                </a:solidFill>
              </a:rPr>
              <a:t>Main Scene _ </a:t>
            </a:r>
            <a:r>
              <a:rPr lang="ko-KR" altLang="en-US" sz="2000" b="1" dirty="0" smtClean="0">
                <a:solidFill>
                  <a:srgbClr val="F4E5B2"/>
                </a:solidFill>
              </a:rPr>
              <a:t>전환 </a:t>
            </a:r>
            <a:r>
              <a:rPr lang="ko-KR" altLang="en-US" sz="2000" b="1" dirty="0" err="1" smtClean="0">
                <a:solidFill>
                  <a:srgbClr val="F4E5B2"/>
                </a:solidFill>
              </a:rPr>
              <a:t>로직</a:t>
            </a:r>
            <a:r>
              <a:rPr lang="ko-KR" altLang="en-US" sz="2000" b="1" dirty="0" smtClean="0">
                <a:solidFill>
                  <a:srgbClr val="F4E5B2"/>
                </a:solidFill>
              </a:rPr>
              <a:t> </a:t>
            </a:r>
            <a:r>
              <a:rPr lang="en-US" altLang="ko-KR" sz="2000" b="1" dirty="0" smtClean="0">
                <a:solidFill>
                  <a:srgbClr val="F4E5B2"/>
                </a:solidFill>
              </a:rPr>
              <a:t>2</a:t>
            </a:r>
            <a:endParaRPr lang="ko-KR" altLang="en-US" sz="2000" b="1" dirty="0">
              <a:solidFill>
                <a:srgbClr val="F4E5B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3" y="1306284"/>
            <a:ext cx="7059097" cy="48425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934" y="1591461"/>
            <a:ext cx="4789161" cy="42722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992" y="5392676"/>
            <a:ext cx="1299910" cy="3170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043" y="3032449"/>
            <a:ext cx="1011546" cy="21836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7933" y="3090800"/>
            <a:ext cx="975792" cy="20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74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0" y="827942"/>
            <a:ext cx="75919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0" y="888755"/>
            <a:ext cx="68592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11170590" y="130968"/>
            <a:ext cx="843505" cy="345281"/>
          </a:xfrm>
          <a:prstGeom prst="bracketPair">
            <a:avLst>
              <a:gd name="adj" fmla="val 40625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srgbClr val="502962"/>
                </a:solidFill>
              </a:rPr>
              <a:t>Game</a:t>
            </a:r>
            <a:endParaRPr lang="en-US" altLang="ko-KR" b="1" dirty="0">
              <a:solidFill>
                <a:srgbClr val="50296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4285" y="168115"/>
            <a:ext cx="591160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500" b="1" dirty="0">
                <a:solidFill>
                  <a:srgbClr val="F4E5B2"/>
                </a:solidFill>
              </a:rPr>
              <a:t>Main Scene _ </a:t>
            </a:r>
            <a:r>
              <a:rPr lang="en-US" altLang="ko-KR" sz="2000" b="1" dirty="0" smtClean="0">
                <a:solidFill>
                  <a:srgbClr val="F4E5B2"/>
                </a:solidFill>
              </a:rPr>
              <a:t>Stage </a:t>
            </a:r>
            <a:r>
              <a:rPr lang="ko-KR" altLang="en-US" sz="2000" b="1" dirty="0" smtClean="0">
                <a:solidFill>
                  <a:srgbClr val="F4E5B2"/>
                </a:solidFill>
              </a:rPr>
              <a:t>관리 </a:t>
            </a:r>
            <a:r>
              <a:rPr lang="ko-KR" altLang="en-US" sz="2000" b="1" dirty="0" err="1" smtClean="0">
                <a:solidFill>
                  <a:srgbClr val="F4E5B2"/>
                </a:solidFill>
              </a:rPr>
              <a:t>로직</a:t>
            </a:r>
            <a:r>
              <a:rPr lang="ko-KR" altLang="en-US" sz="2000" b="1" dirty="0" smtClean="0">
                <a:solidFill>
                  <a:srgbClr val="F4E5B2"/>
                </a:solidFill>
              </a:rPr>
              <a:t> </a:t>
            </a:r>
            <a:r>
              <a:rPr lang="en-US" altLang="ko-KR" sz="2000" b="1" dirty="0" smtClean="0">
                <a:solidFill>
                  <a:srgbClr val="F4E5B2"/>
                </a:solidFill>
              </a:rPr>
              <a:t>1</a:t>
            </a:r>
            <a:endParaRPr lang="ko-KR" altLang="en-US" sz="2000" b="1" dirty="0">
              <a:solidFill>
                <a:srgbClr val="F4E5B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13" y="1190445"/>
            <a:ext cx="11460174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8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0" y="827942"/>
            <a:ext cx="75919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0" y="888755"/>
            <a:ext cx="68592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11170590" y="130968"/>
            <a:ext cx="843505" cy="345281"/>
          </a:xfrm>
          <a:prstGeom prst="bracketPair">
            <a:avLst>
              <a:gd name="adj" fmla="val 40625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srgbClr val="502962"/>
                </a:solidFill>
              </a:rPr>
              <a:t>Game</a:t>
            </a:r>
            <a:endParaRPr lang="en-US" altLang="ko-KR" b="1" dirty="0">
              <a:solidFill>
                <a:srgbClr val="50296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4285" y="168115"/>
            <a:ext cx="591160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500" b="1" dirty="0">
                <a:solidFill>
                  <a:srgbClr val="F4E5B2"/>
                </a:solidFill>
              </a:rPr>
              <a:t>Main Scene _ </a:t>
            </a:r>
            <a:r>
              <a:rPr lang="en-US" altLang="ko-KR" sz="2000" b="1" dirty="0" smtClean="0">
                <a:solidFill>
                  <a:srgbClr val="F4E5B2"/>
                </a:solidFill>
              </a:rPr>
              <a:t>Stage </a:t>
            </a:r>
            <a:r>
              <a:rPr lang="ko-KR" altLang="en-US" sz="2000" b="1" dirty="0" smtClean="0">
                <a:solidFill>
                  <a:srgbClr val="F4E5B2"/>
                </a:solidFill>
              </a:rPr>
              <a:t>관리 </a:t>
            </a:r>
            <a:r>
              <a:rPr lang="ko-KR" altLang="en-US" sz="2000" b="1" dirty="0" err="1" smtClean="0">
                <a:solidFill>
                  <a:srgbClr val="F4E5B2"/>
                </a:solidFill>
              </a:rPr>
              <a:t>로직</a:t>
            </a:r>
            <a:r>
              <a:rPr lang="ko-KR" altLang="en-US" sz="2000" b="1" dirty="0" smtClean="0">
                <a:solidFill>
                  <a:srgbClr val="F4E5B2"/>
                </a:solidFill>
              </a:rPr>
              <a:t> </a:t>
            </a:r>
            <a:r>
              <a:rPr lang="en-US" altLang="ko-KR" sz="2000" b="1" dirty="0" smtClean="0">
                <a:solidFill>
                  <a:srgbClr val="F4E5B2"/>
                </a:solidFill>
              </a:rPr>
              <a:t>2</a:t>
            </a:r>
            <a:endParaRPr lang="ko-KR" altLang="en-US" sz="2000" b="1" dirty="0">
              <a:solidFill>
                <a:srgbClr val="F4E5B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44" y="1122194"/>
            <a:ext cx="11183911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66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0" y="827942"/>
            <a:ext cx="75919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0" y="888755"/>
            <a:ext cx="68592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11170590" y="130968"/>
            <a:ext cx="843505" cy="345281"/>
          </a:xfrm>
          <a:prstGeom prst="bracketPair">
            <a:avLst>
              <a:gd name="adj" fmla="val 40625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srgbClr val="502962"/>
                </a:solidFill>
              </a:rPr>
              <a:t>Game</a:t>
            </a:r>
            <a:endParaRPr lang="en-US" altLang="ko-KR" b="1" dirty="0">
              <a:solidFill>
                <a:srgbClr val="50296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4285" y="168115"/>
            <a:ext cx="591160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500" b="1" dirty="0">
                <a:solidFill>
                  <a:srgbClr val="F4E5B2"/>
                </a:solidFill>
              </a:rPr>
              <a:t>Main Scene _ </a:t>
            </a:r>
            <a:r>
              <a:rPr lang="ko-KR" altLang="en-US" sz="2000" b="1" dirty="0" smtClean="0">
                <a:solidFill>
                  <a:srgbClr val="F4E5B2"/>
                </a:solidFill>
              </a:rPr>
              <a:t>스킬</a:t>
            </a:r>
            <a:r>
              <a:rPr lang="en-US" altLang="ko-KR" sz="2000" b="1" dirty="0" smtClean="0">
                <a:solidFill>
                  <a:srgbClr val="F4E5B2"/>
                </a:solidFill>
              </a:rPr>
              <a:t>1</a:t>
            </a:r>
            <a:endParaRPr lang="ko-KR" altLang="en-US" sz="2000" b="1" dirty="0">
              <a:solidFill>
                <a:srgbClr val="F4E5B2"/>
              </a:solidFill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1002" y="1053451"/>
            <a:ext cx="9330727" cy="56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54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0" y="827942"/>
            <a:ext cx="75919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0" y="888755"/>
            <a:ext cx="68592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11170590" y="130968"/>
            <a:ext cx="843505" cy="345281"/>
          </a:xfrm>
          <a:prstGeom prst="bracketPair">
            <a:avLst>
              <a:gd name="adj" fmla="val 40625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srgbClr val="502962"/>
                </a:solidFill>
              </a:rPr>
              <a:t>Game</a:t>
            </a:r>
            <a:endParaRPr lang="en-US" altLang="ko-KR" b="1" dirty="0">
              <a:solidFill>
                <a:srgbClr val="50296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4285" y="168115"/>
            <a:ext cx="591160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500" b="1" dirty="0">
                <a:solidFill>
                  <a:srgbClr val="F4E5B2"/>
                </a:solidFill>
              </a:rPr>
              <a:t>Main Scene _ </a:t>
            </a:r>
            <a:r>
              <a:rPr lang="ko-KR" altLang="en-US" sz="2000" b="1" dirty="0" smtClean="0">
                <a:solidFill>
                  <a:srgbClr val="F4E5B2"/>
                </a:solidFill>
              </a:rPr>
              <a:t>스킬</a:t>
            </a:r>
            <a:r>
              <a:rPr lang="en-US" altLang="ko-KR" sz="2000" b="1" dirty="0" smtClean="0">
                <a:solidFill>
                  <a:srgbClr val="F4E5B2"/>
                </a:solidFill>
              </a:rPr>
              <a:t>2</a:t>
            </a: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5992" y="1328401"/>
            <a:ext cx="10860016" cy="48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27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0" y="827942"/>
            <a:ext cx="75919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0" y="888755"/>
            <a:ext cx="68592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11170590" y="130968"/>
            <a:ext cx="843505" cy="345281"/>
          </a:xfrm>
          <a:prstGeom prst="bracketPair">
            <a:avLst>
              <a:gd name="adj" fmla="val 40625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502962"/>
                </a:solidFill>
              </a:rPr>
              <a:t>Main</a:t>
            </a:r>
            <a:endParaRPr lang="en-US" altLang="ko-KR" b="1">
              <a:solidFill>
                <a:srgbClr val="50296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4285" y="168115"/>
            <a:ext cx="5911606" cy="620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500" b="1">
                <a:solidFill>
                  <a:srgbClr val="f4e5b2"/>
                </a:solidFill>
              </a:rPr>
              <a:t>Main Scene _ </a:t>
            </a:r>
            <a:r>
              <a:rPr lang="ko-KR" altLang="en-US" sz="2000" b="1">
                <a:solidFill>
                  <a:srgbClr val="f4e5b2"/>
                </a:solidFill>
              </a:rPr>
              <a:t>아이템 </a:t>
            </a:r>
            <a:r>
              <a:rPr lang="en-US" altLang="ko-KR" sz="2000" b="1">
                <a:solidFill>
                  <a:srgbClr val="f4e5b2"/>
                </a:solidFill>
              </a:rPr>
              <a:t>1</a:t>
            </a:r>
            <a:endParaRPr lang="en-US" altLang="ko-KR" sz="2000" b="1">
              <a:solidFill>
                <a:srgbClr val="f4e5b2"/>
              </a:solidFill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91914" y="1459474"/>
            <a:ext cx="2313127" cy="4937637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8907" y="1820480"/>
            <a:ext cx="3862361" cy="421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6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0" y="827942"/>
            <a:ext cx="75919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0" y="888755"/>
            <a:ext cx="68592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11170590" y="130968"/>
            <a:ext cx="843505" cy="345281"/>
          </a:xfrm>
          <a:prstGeom prst="bracketPair">
            <a:avLst>
              <a:gd name="adj" fmla="val 40625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502962"/>
                </a:solidFill>
              </a:rPr>
              <a:t>Main</a:t>
            </a:r>
            <a:endParaRPr lang="en-US" altLang="ko-KR" b="1">
              <a:solidFill>
                <a:srgbClr val="50296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4285" y="168115"/>
            <a:ext cx="5911606" cy="620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500" b="1">
                <a:solidFill>
                  <a:srgbClr val="f4e5b2"/>
                </a:solidFill>
              </a:rPr>
              <a:t>Main Scene _ </a:t>
            </a:r>
            <a:r>
              <a:rPr lang="ko-KR" altLang="en-US" sz="2000" b="1">
                <a:solidFill>
                  <a:srgbClr val="f4e5b2"/>
                </a:solidFill>
              </a:rPr>
              <a:t>아이템 </a:t>
            </a:r>
            <a:r>
              <a:rPr lang="en-US" altLang="ko-KR" sz="2000" b="1">
                <a:solidFill>
                  <a:srgbClr val="f4e5b2"/>
                </a:solidFill>
              </a:rPr>
              <a:t>2</a:t>
            </a:r>
            <a:endParaRPr lang="en-US" altLang="ko-KR" sz="2000" b="1">
              <a:solidFill>
                <a:srgbClr val="f4e5b2"/>
              </a:solidFill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09703" y="1689919"/>
            <a:ext cx="2705778" cy="4991110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19469" y="1689919"/>
            <a:ext cx="2752976" cy="4991110"/>
          </a:xfrm>
          <a:prstGeom prst="rect">
            <a:avLst/>
          </a:prstGeom>
        </p:spPr>
      </p:pic>
      <p:sp>
        <p:nvSpPr>
          <p:cNvPr id="28" name="TextBox 17"/>
          <p:cNvSpPr txBox="1"/>
          <p:nvPr/>
        </p:nvSpPr>
        <p:spPr>
          <a:xfrm>
            <a:off x="2648541" y="1094313"/>
            <a:ext cx="2332931" cy="47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 b="1">
                <a:solidFill>
                  <a:srgbClr val="42c7f1"/>
                </a:solidFill>
              </a:rPr>
              <a:t>총 장착</a:t>
            </a:r>
            <a:endParaRPr lang="ko-KR" altLang="en-US" sz="2500" b="1">
              <a:solidFill>
                <a:srgbClr val="42c7f1"/>
              </a:solidFill>
            </a:endParaRPr>
          </a:p>
        </p:txBody>
      </p:sp>
      <p:sp>
        <p:nvSpPr>
          <p:cNvPr id="29" name="TextBox 17"/>
          <p:cNvSpPr txBox="1"/>
          <p:nvPr/>
        </p:nvSpPr>
        <p:spPr>
          <a:xfrm>
            <a:off x="6786602" y="1111213"/>
            <a:ext cx="2332931" cy="47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 b="1">
                <a:solidFill>
                  <a:srgbClr val="42c7f1"/>
                </a:solidFill>
              </a:rPr>
              <a:t>검 장착</a:t>
            </a:r>
            <a:endParaRPr lang="ko-KR" altLang="en-US" sz="2500" b="1">
              <a:solidFill>
                <a:srgbClr val="42c7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297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0" y="827942"/>
            <a:ext cx="75919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0" y="888755"/>
            <a:ext cx="68592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2857" y="178812"/>
            <a:ext cx="5911606" cy="620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 b="1">
                <a:solidFill>
                  <a:srgbClr val="f4e5b2"/>
                </a:solidFill>
              </a:rPr>
              <a:t>목차</a:t>
            </a:r>
            <a:endParaRPr lang="ko-KR" altLang="en-US" sz="3500" b="1">
              <a:solidFill>
                <a:srgbClr val="f4e5b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92440" y="1779540"/>
            <a:ext cx="5911606" cy="2752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7500" indent="-647500">
              <a:buAutoNum type="arabicPeriod"/>
              <a:defRPr/>
            </a:pPr>
            <a:r>
              <a:rPr lang="ko-KR" altLang="en-US" sz="3500" b="1">
                <a:solidFill>
                  <a:srgbClr val="f4e5b2"/>
                </a:solidFill>
              </a:rPr>
              <a:t>전체적인 구조</a:t>
            </a:r>
            <a:endParaRPr lang="ko-KR" altLang="en-US" sz="3500" b="1">
              <a:solidFill>
                <a:srgbClr val="f4e5b2"/>
              </a:solidFill>
            </a:endParaRPr>
          </a:p>
          <a:p>
            <a:pPr marL="647500" indent="-647500">
              <a:buAutoNum type="arabicPeriod"/>
              <a:defRPr/>
            </a:pPr>
            <a:r>
              <a:rPr lang="ko-KR" altLang="en-US" sz="3500" b="1">
                <a:solidFill>
                  <a:srgbClr val="f4e5b2"/>
                </a:solidFill>
              </a:rPr>
              <a:t>로직</a:t>
            </a:r>
            <a:endParaRPr lang="ko-KR" altLang="en-US" sz="3500" b="1">
              <a:solidFill>
                <a:srgbClr val="f4e5b2"/>
              </a:solidFill>
            </a:endParaRPr>
          </a:p>
          <a:p>
            <a:pPr marL="647500" indent="-647500">
              <a:buAutoNum type="arabicPeriod"/>
              <a:defRPr/>
            </a:pPr>
            <a:r>
              <a:rPr lang="ko-KR" altLang="en-US" sz="3500" b="1">
                <a:solidFill>
                  <a:srgbClr val="f4e5b2"/>
                </a:solidFill>
              </a:rPr>
              <a:t>게임 플레이 영상</a:t>
            </a:r>
            <a:endParaRPr lang="ko-KR" altLang="en-US" sz="3500" b="1">
              <a:solidFill>
                <a:srgbClr val="f4e5b2"/>
              </a:solidFill>
            </a:endParaRPr>
          </a:p>
          <a:p>
            <a:pPr marL="647500" indent="-647500">
              <a:buAutoNum type="arabicPeriod"/>
              <a:defRPr/>
            </a:pPr>
            <a:endParaRPr lang="ko-KR" altLang="en-US" sz="3500" b="1">
              <a:solidFill>
                <a:srgbClr val="f4e5b2"/>
              </a:solidFill>
            </a:endParaRPr>
          </a:p>
          <a:p>
            <a:pPr marL="647500" indent="-647500">
              <a:buAutoNum type="arabicPeriod"/>
              <a:defRPr/>
            </a:pPr>
            <a:endParaRPr lang="ko-KR" altLang="en-US" sz="3500" b="1">
              <a:solidFill>
                <a:srgbClr val="f4e5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107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0" y="2442137"/>
            <a:ext cx="980647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0" y="2558934"/>
            <a:ext cx="850018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33034" y="1423529"/>
            <a:ext cx="5911606" cy="85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 b="1">
                <a:solidFill>
                  <a:srgbClr val="f4e5b2"/>
                </a:solidFill>
              </a:rPr>
              <a:t>게임 플레이 영상</a:t>
            </a:r>
            <a:endParaRPr lang="ko-KR" altLang="en-US" sz="5000" b="1">
              <a:solidFill>
                <a:srgbClr val="f4e5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45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0" y="827942"/>
            <a:ext cx="75919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0" y="888755"/>
            <a:ext cx="68592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11170590" y="130968"/>
            <a:ext cx="843505" cy="345281"/>
          </a:xfrm>
          <a:prstGeom prst="bracketPair">
            <a:avLst>
              <a:gd name="adj" fmla="val 40625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502962"/>
                </a:solidFill>
              </a:rPr>
              <a:t>Play</a:t>
            </a:r>
            <a:endParaRPr lang="en-US" altLang="ko-KR" b="1">
              <a:solidFill>
                <a:srgbClr val="50296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4285" y="168115"/>
            <a:ext cx="5911606" cy="620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 b="1">
                <a:solidFill>
                  <a:srgbClr val="f4e5b2"/>
                </a:solidFill>
              </a:rPr>
              <a:t>시연 영상</a:t>
            </a:r>
            <a:endParaRPr lang="ko-KR" altLang="en-US" sz="3500" b="1">
              <a:solidFill>
                <a:srgbClr val="f4e5b2"/>
              </a:solidFill>
            </a:endParaRPr>
          </a:p>
        </p:txBody>
      </p:sp>
      <p:pic>
        <p:nvPicPr>
          <p:cNvPr id="31" name="GamePlay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4851885" y="1213669"/>
            <a:ext cx="2488229" cy="533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7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86434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140197" y="2777490"/>
            <a:ext cx="5911606" cy="1303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000" b="1">
                <a:solidFill>
                  <a:srgbClr val="f4e5b2"/>
                </a:solidFill>
              </a:rPr>
              <a:t>감사합니다</a:t>
            </a:r>
            <a:endParaRPr lang="ko-KR" altLang="en-US" sz="8000" b="1">
              <a:solidFill>
                <a:srgbClr val="f4e5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384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0" y="2442137"/>
            <a:ext cx="980647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0" y="2558934"/>
            <a:ext cx="850018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33034" y="1423529"/>
            <a:ext cx="591160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 b="1" dirty="0" smtClean="0">
                <a:solidFill>
                  <a:srgbClr val="F4E5B2"/>
                </a:solidFill>
              </a:rPr>
              <a:t>전체적인 구조</a:t>
            </a:r>
            <a:endParaRPr lang="ko-KR" altLang="en-US" sz="5000" b="1" dirty="0">
              <a:solidFill>
                <a:srgbClr val="F4E5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668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5092" y="1572153"/>
            <a:ext cx="7771156" cy="493244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4285" y="1976369"/>
            <a:ext cx="1912153" cy="41240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993712" y="1976369"/>
            <a:ext cx="2020384" cy="4343826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827942"/>
            <a:ext cx="75919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0" y="888755"/>
            <a:ext cx="68592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11170590" y="130968"/>
            <a:ext cx="843505" cy="345281"/>
          </a:xfrm>
          <a:prstGeom prst="bracketPair">
            <a:avLst>
              <a:gd name="adj" fmla="val 40625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502962"/>
                </a:solidFill>
              </a:rPr>
              <a:t>Scene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4285" y="168115"/>
            <a:ext cx="591160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 b="1" dirty="0">
                <a:solidFill>
                  <a:srgbClr val="F4E5B2"/>
                </a:solidFill>
              </a:rPr>
              <a:t>전체적인 구조 </a:t>
            </a:r>
            <a:r>
              <a:rPr lang="en-US" altLang="ko-KR" sz="2000" b="1" dirty="0" smtClean="0">
                <a:solidFill>
                  <a:srgbClr val="F4E5B2"/>
                </a:solidFill>
              </a:rPr>
              <a:t>_ Scene</a:t>
            </a:r>
            <a:endParaRPr lang="en-US" altLang="ko-KR" sz="2000" b="1" dirty="0">
              <a:solidFill>
                <a:srgbClr val="F4E5B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442" y="3671966"/>
            <a:ext cx="1952898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43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0" y="827942"/>
            <a:ext cx="75919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0" y="888755"/>
            <a:ext cx="68592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11170590" y="130968"/>
            <a:ext cx="843505" cy="345281"/>
          </a:xfrm>
          <a:prstGeom prst="bracketPair">
            <a:avLst>
              <a:gd name="adj" fmla="val 40625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502962"/>
                </a:solidFill>
              </a:rPr>
              <a:t>Main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4285" y="168115"/>
            <a:ext cx="591160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 b="1" dirty="0">
                <a:solidFill>
                  <a:srgbClr val="F4E5B2"/>
                </a:solidFill>
              </a:rPr>
              <a:t>전체적인 구조 </a:t>
            </a:r>
            <a:r>
              <a:rPr lang="en-US" altLang="ko-KR" sz="3500" b="1" dirty="0" smtClean="0">
                <a:solidFill>
                  <a:srgbClr val="F4E5B2"/>
                </a:solidFill>
              </a:rPr>
              <a:t>_ </a:t>
            </a:r>
            <a:r>
              <a:rPr lang="ko-KR" altLang="en-US" sz="2000" b="1" dirty="0" err="1" smtClean="0">
                <a:solidFill>
                  <a:srgbClr val="F4E5B2"/>
                </a:solidFill>
              </a:rPr>
              <a:t>메인화면</a:t>
            </a:r>
            <a:endParaRPr lang="ko-KR" altLang="en-US" sz="2000" b="1" dirty="0">
              <a:solidFill>
                <a:srgbClr val="F4E5B2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99438" y="1152913"/>
            <a:ext cx="7192904" cy="541200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4285" y="1830939"/>
            <a:ext cx="3572373" cy="434400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69126" y="3858918"/>
            <a:ext cx="1996545" cy="884702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0937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0" y="827942"/>
            <a:ext cx="75919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0" y="888755"/>
            <a:ext cx="68592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11170590" y="130968"/>
            <a:ext cx="843505" cy="345281"/>
          </a:xfrm>
          <a:prstGeom prst="bracketPair">
            <a:avLst>
              <a:gd name="adj" fmla="val 40625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502962"/>
                </a:solidFill>
              </a:rPr>
              <a:t>Main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4285" y="1830939"/>
            <a:ext cx="3572373" cy="434400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102199" y="4732898"/>
            <a:ext cx="1996545" cy="884702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41508" y="1830939"/>
            <a:ext cx="5601482" cy="414395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14285" y="168115"/>
            <a:ext cx="591160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 b="1" dirty="0">
                <a:solidFill>
                  <a:srgbClr val="F4E5B2"/>
                </a:solidFill>
              </a:rPr>
              <a:t>전체적인 구조</a:t>
            </a:r>
            <a:r>
              <a:rPr kumimoji="0" lang="ko-KR" altLang="en-US" sz="3500" b="1" i="0" u="none" strike="noStrike" kern="1200" cap="none" spc="0" normalizeH="0" baseline="0" dirty="0">
                <a:solidFill>
                  <a:srgbClr val="F4E5B2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3500" b="1" i="0" u="none" strike="noStrike" kern="1200" cap="none" spc="0" normalizeH="0" baseline="0" dirty="0" smtClean="0">
                <a:solidFill>
                  <a:srgbClr val="F4E5B2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kumimoji="0" lang="ko-KR" altLang="en-US" sz="3500" b="1" i="0" u="none" strike="noStrike" kern="1200" cap="none" spc="0" normalizeH="0" baseline="0" dirty="0" smtClean="0">
                <a:solidFill>
                  <a:srgbClr val="F4E5B2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F4E5B2"/>
                </a:solidFill>
                <a:latin typeface="Calibri"/>
                <a:ea typeface="맑은 고딕"/>
                <a:cs typeface="맑은 고딕"/>
              </a:rPr>
              <a:t>챕터 선택 창</a:t>
            </a:r>
          </a:p>
        </p:txBody>
      </p:sp>
      <p:sp>
        <p:nvSpPr>
          <p:cNvPr id="25" name=""/>
          <p:cNvSpPr/>
          <p:nvPr/>
        </p:nvSpPr>
        <p:spPr>
          <a:xfrm>
            <a:off x="8244227" y="3429000"/>
            <a:ext cx="2196894" cy="473915"/>
          </a:xfrm>
          <a:prstGeom prst="rect">
            <a:avLst/>
          </a:prstGeom>
          <a:solidFill>
            <a:srgbClr val="18141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 sz="1000">
                <a:latin typeface="바탕체"/>
                <a:ea typeface="바탕체"/>
              </a:rPr>
              <a:t>클릭시 스테이지 변경</a:t>
            </a:r>
            <a:endParaRPr lang="ko-KR" altLang="en-US" sz="1000">
              <a:latin typeface="바탕체"/>
              <a:ea typeface="바탕체"/>
            </a:endParaRPr>
          </a:p>
        </p:txBody>
      </p:sp>
    </p:spTree>
    <p:extLst>
      <p:ext uri="{BB962C8B-B14F-4D97-AF65-F5344CB8AC3E}">
        <p14:creationId xmlns:p14="http://schemas.microsoft.com/office/powerpoint/2010/main" val="2969927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0" y="827942"/>
            <a:ext cx="75919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0" y="888755"/>
            <a:ext cx="68592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11170590" y="130968"/>
            <a:ext cx="843505" cy="345281"/>
          </a:xfrm>
          <a:prstGeom prst="bracketPair">
            <a:avLst>
              <a:gd name="adj" fmla="val 40625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502962"/>
                </a:solidFill>
              </a:rPr>
              <a:t>Main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4285" y="1830939"/>
            <a:ext cx="3572373" cy="434400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102199" y="2986648"/>
            <a:ext cx="1996545" cy="884702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86658" y="1200229"/>
            <a:ext cx="8019652" cy="53422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14285" y="168115"/>
            <a:ext cx="591160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 b="1" dirty="0">
                <a:solidFill>
                  <a:srgbClr val="F4E5B2"/>
                </a:solidFill>
              </a:rPr>
              <a:t>전체적인 구조</a:t>
            </a:r>
            <a:r>
              <a:rPr kumimoji="0" lang="ko-KR" altLang="en-US" sz="3500" b="1" i="0" u="none" strike="noStrike" kern="1200" cap="none" spc="0" normalizeH="0" baseline="0" dirty="0">
                <a:solidFill>
                  <a:srgbClr val="F4E5B2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3500" b="1" i="0" u="none" strike="noStrike" kern="1200" cap="none" spc="0" normalizeH="0" baseline="0" dirty="0">
                <a:solidFill>
                  <a:srgbClr val="F4E5B2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kumimoji="0" lang="ko-KR" altLang="en-US" sz="3500" b="1" i="0" u="none" strike="noStrike" kern="1200" cap="none" spc="0" normalizeH="0" baseline="0" dirty="0">
                <a:solidFill>
                  <a:srgbClr val="F4E5B2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F4E5B2"/>
                </a:solidFill>
                <a:latin typeface="Calibri"/>
                <a:ea typeface="맑은 고딕"/>
                <a:cs typeface="맑은 고딕"/>
              </a:rPr>
              <a:t>장비 창</a:t>
            </a:r>
          </a:p>
        </p:txBody>
      </p:sp>
    </p:spTree>
    <p:extLst>
      <p:ext uri="{BB962C8B-B14F-4D97-AF65-F5344CB8AC3E}">
        <p14:creationId xmlns:p14="http://schemas.microsoft.com/office/powerpoint/2010/main" val="301711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0" y="827942"/>
            <a:ext cx="75919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0" y="888755"/>
            <a:ext cx="68592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양쪽 대괄호 16"/>
          <p:cNvSpPr/>
          <p:nvPr/>
        </p:nvSpPr>
        <p:spPr>
          <a:xfrm>
            <a:off x="11170590" y="130968"/>
            <a:ext cx="843505" cy="345281"/>
          </a:xfrm>
          <a:prstGeom prst="bracketPair">
            <a:avLst>
              <a:gd name="adj" fmla="val 40625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srgbClr val="502962"/>
                </a:solidFill>
              </a:rPr>
              <a:t>Game</a:t>
            </a:r>
            <a:endParaRPr lang="en-US" altLang="ko-KR" b="1" dirty="0">
              <a:solidFill>
                <a:srgbClr val="50296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4285" y="168115"/>
            <a:ext cx="591160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500" b="1" dirty="0">
                <a:solidFill>
                  <a:srgbClr val="F4E5B2"/>
                </a:solidFill>
              </a:rPr>
              <a:t>전체적인 구조</a:t>
            </a:r>
            <a:r>
              <a:rPr kumimoji="0" lang="ko-KR" altLang="en-US" sz="3500" b="1" i="0" u="none" strike="noStrike" kern="1200" cap="none" spc="0" normalizeH="0" baseline="0" dirty="0">
                <a:solidFill>
                  <a:srgbClr val="F4E5B2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kumimoji="0" lang="en-US" altLang="ko-KR" sz="3500" b="1" i="0" u="none" strike="noStrike" kern="1200" cap="none" spc="0" normalizeH="0" baseline="0" dirty="0" smtClean="0">
                <a:solidFill>
                  <a:srgbClr val="F4E5B2"/>
                </a:solidFill>
                <a:latin typeface="Calibri"/>
                <a:ea typeface="맑은 고딕"/>
                <a:cs typeface="Calibri"/>
              </a:rPr>
              <a:t>–</a:t>
            </a:r>
            <a:r>
              <a:rPr kumimoji="0" lang="ko-KR" altLang="en-US" sz="3500" b="1" i="0" u="none" strike="noStrike" kern="1200" cap="none" spc="0" normalizeH="0" baseline="0" dirty="0" smtClean="0">
                <a:solidFill>
                  <a:srgbClr val="F4E5B2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lang="ko-KR" altLang="en-US" sz="2000" b="1" dirty="0" err="1" smtClean="0">
                <a:solidFill>
                  <a:srgbClr val="F4E5B2"/>
                </a:solidFill>
                <a:latin typeface="Calibri"/>
                <a:ea typeface="맑은 고딕"/>
                <a:cs typeface="맑은 고딕"/>
              </a:rPr>
              <a:t>인게임</a:t>
            </a:r>
            <a:r>
              <a:rPr lang="ko-KR" altLang="en-US" sz="2000" b="1" dirty="0" smtClean="0">
                <a:solidFill>
                  <a:srgbClr val="F4E5B2"/>
                </a:solidFill>
                <a:latin typeface="Calibri"/>
                <a:ea typeface="맑은 고딕"/>
                <a:cs typeface="맑은 고딕"/>
              </a:rPr>
              <a:t> 씬</a:t>
            </a:r>
            <a:endParaRPr kumimoji="0" lang="ko-KR" altLang="en-US" sz="2000" b="1" i="0" u="none" strike="noStrike" kern="1200" cap="none" spc="0" normalizeH="0" baseline="0" dirty="0">
              <a:solidFill>
                <a:srgbClr val="F4E5B2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744" y="1426995"/>
            <a:ext cx="8540622" cy="48887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55" y="2081023"/>
            <a:ext cx="2143424" cy="269595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64255" y="3294558"/>
            <a:ext cx="1996545" cy="884702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10096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81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0" y="2442137"/>
            <a:ext cx="980647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0" y="2558934"/>
            <a:ext cx="850018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33034" y="1423529"/>
            <a:ext cx="591160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5000" b="1" dirty="0" err="1" smtClean="0">
                <a:solidFill>
                  <a:srgbClr val="F4E5B2"/>
                </a:solidFill>
              </a:rPr>
              <a:t>로직</a:t>
            </a:r>
            <a:endParaRPr lang="ko-KR" altLang="en-US" sz="5000" b="1" dirty="0">
              <a:solidFill>
                <a:srgbClr val="F4E5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6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124</ep:Words>
  <ep:PresentationFormat>와이드스크린</ep:PresentationFormat>
  <ep:Paragraphs>51</ep:Paragraphs>
  <ep:Slides>22</ep:Slides>
  <ep:Notes>22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2024-01-18T01:45:07.000</dcterms:created>
  <dc:creator>dndud</dc:creator>
  <cp:lastModifiedBy>dndud</cp:lastModifiedBy>
  <dcterms:modified xsi:type="dcterms:W3CDTF">2024-01-19T05:08:56.854</dcterms:modified>
  <cp:revision>209</cp:revision>
  <dc:title>PowerPoint 프레젠테이션</dc:title>
  <cp:version>12.0.0.535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